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notesMasterIdLst>
    <p:notesMasterId r:id="rId6"/>
  </p:notesMasterIdLst>
  <p:handoutMasterIdLst>
    <p:handoutMasterId r:id="rId7"/>
  </p:handoutMasterIdLst>
  <p:sldIdLst>
    <p:sldId id="344" r:id="rId5"/>
  </p:sldIdLst>
  <p:sldSz cx="7772400" cy="10058400"/>
  <p:notesSz cx="6807200" cy="9939338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272" userDrawn="1">
          <p15:clr>
            <a:srgbClr val="A4A3A4"/>
          </p15:clr>
        </p15:guide>
        <p15:guide id="4" pos="3600" userDrawn="1">
          <p15:clr>
            <a:srgbClr val="A4A3A4"/>
          </p15:clr>
        </p15:guide>
        <p15:guide id="5" pos="2548" userDrawn="1">
          <p15:clr>
            <a:srgbClr val="A4A3A4"/>
          </p15:clr>
        </p15:guide>
        <p15:guide id="6" orient="horz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3750" autoAdjust="0"/>
  </p:normalViewPr>
  <p:slideViewPr>
    <p:cSldViewPr snapToGrid="0">
      <p:cViewPr varScale="1">
        <p:scale>
          <a:sx n="55" d="100"/>
          <a:sy n="55" d="100"/>
        </p:scale>
        <p:origin x="2052" y="96"/>
      </p:cViewPr>
      <p:guideLst>
        <p:guide pos="1272"/>
        <p:guide pos="3600"/>
        <p:guide pos="2548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861"/>
    </p:cViewPr>
  </p:sorterViewPr>
  <p:notesViewPr>
    <p:cSldViewPr snapToGrid="0">
      <p:cViewPr varScale="1">
        <p:scale>
          <a:sx n="88" d="100"/>
          <a:sy n="88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2263982-5E78-41A0-AF64-CF98B2418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C24E495-1D45-41C3-937B-16724BE93D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F25AE-BD72-4516-8004-C65263786F32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2025/6/3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5115DF-1667-43F1-A2AF-3679C53144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17FF6D8-20F1-4EC7-A6E4-85714AAC16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2253A-8755-438C-ABA3-97B1A173EB84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739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A18F086-590B-457D-98A8-BA1EE6D4A2CE}" type="datetime1">
              <a:rPr lang="ja-JP" altLang="en-US" smtClean="0"/>
              <a:pPr/>
              <a:t>2025/6/3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8200" y="1243013"/>
            <a:ext cx="25908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5940B05-FE26-4DD1-A63D-ED8F5C5F6462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084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B0934-BF04-B630-AED0-4EF9A6B27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42CE3A1-AA29-D76A-4CA8-D01103843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564BE76-96AA-7807-D4A1-09B29B98A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B03959-2A2D-8AC4-1067-CBBE94EC9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5940B05-FE26-4DD1-A63D-ED8F5C5F646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955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なポスター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 6">
            <a:extLst>
              <a:ext uri="{FF2B5EF4-FFF2-40B4-BE49-F238E27FC236}">
                <a16:creationId xmlns:a16="http://schemas.microsoft.com/office/drawing/2014/main" id="{5A4D9604-E080-4110-9F8C-80D54F44CC5A}"/>
              </a:ext>
            </a:extLst>
          </p:cNvPr>
          <p:cNvGrpSpPr/>
          <p:nvPr userDrawn="1"/>
        </p:nvGrpSpPr>
        <p:grpSpPr>
          <a:xfrm>
            <a:off x="1204638" y="7627754"/>
            <a:ext cx="5363124" cy="1441244"/>
            <a:chOff x="1206183" y="6819627"/>
            <a:chExt cx="5363124" cy="1441244"/>
          </a:xfrm>
        </p:grpSpPr>
        <p:grpSp>
          <p:nvGrpSpPr>
            <p:cNvPr id="8" name="グラフィック 15">
              <a:extLst>
                <a:ext uri="{FF2B5EF4-FFF2-40B4-BE49-F238E27FC236}">
                  <a16:creationId xmlns:a16="http://schemas.microsoft.com/office/drawing/2014/main" id="{2EABF02D-BB35-45C3-A949-7AD09A9CA001}"/>
                </a:ext>
              </a:extLst>
            </p:cNvPr>
            <p:cNvGrpSpPr/>
            <p:nvPr/>
          </p:nvGrpSpPr>
          <p:grpSpPr>
            <a:xfrm>
              <a:off x="1257959" y="7397885"/>
              <a:ext cx="4569475" cy="833062"/>
              <a:chOff x="1257959" y="8390405"/>
              <a:chExt cx="4569475" cy="833062"/>
            </a:xfrm>
          </p:grpSpPr>
          <p:sp>
            <p:nvSpPr>
              <p:cNvPr id="12" name="フリーフォーム(F) 9">
                <a:extLst>
                  <a:ext uri="{FF2B5EF4-FFF2-40B4-BE49-F238E27FC236}">
                    <a16:creationId xmlns:a16="http://schemas.microsoft.com/office/drawing/2014/main" id="{AFD10143-2750-4DF1-AA25-1F55A3961514}"/>
                  </a:ext>
                </a:extLst>
              </p:cNvPr>
              <p:cNvSpPr/>
              <p:nvPr/>
            </p:nvSpPr>
            <p:spPr>
              <a:xfrm>
                <a:off x="5404721" y="8850985"/>
                <a:ext cx="422713" cy="351617"/>
              </a:xfrm>
              <a:custGeom>
                <a:avLst/>
                <a:gdLst>
                  <a:gd name="connsiteX0" fmla="*/ 20865 w 422713"/>
                  <a:gd name="connsiteY0" fmla="*/ 351617 h 351617"/>
                  <a:gd name="connsiteX1" fmla="*/ 0 w 422713"/>
                  <a:gd name="connsiteY1" fmla="*/ 10819 h 351617"/>
                  <a:gd name="connsiteX2" fmla="*/ 422713 w 422713"/>
                  <a:gd name="connsiteY2" fmla="*/ 0 h 351617"/>
                  <a:gd name="connsiteX3" fmla="*/ 20865 w 422713"/>
                  <a:gd name="connsiteY3" fmla="*/ 351617 h 351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713" h="351617">
                    <a:moveTo>
                      <a:pt x="20865" y="351617"/>
                    </a:moveTo>
                    <a:cubicBezTo>
                      <a:pt x="18547" y="285931"/>
                      <a:pt x="85006" y="81142"/>
                      <a:pt x="0" y="10819"/>
                    </a:cubicBezTo>
                    <a:lnTo>
                      <a:pt x="422713" y="0"/>
                    </a:lnTo>
                    <a:cubicBezTo>
                      <a:pt x="405712" y="36321"/>
                      <a:pt x="173877" y="278203"/>
                      <a:pt x="20865" y="3516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noProof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" name="フリーフォーム(F) 14">
                <a:extLst>
                  <a:ext uri="{FF2B5EF4-FFF2-40B4-BE49-F238E27FC236}">
                    <a16:creationId xmlns:a16="http://schemas.microsoft.com/office/drawing/2014/main" id="{113B0827-199C-4957-BC8A-C92AF2EC320A}"/>
                  </a:ext>
                </a:extLst>
              </p:cNvPr>
              <p:cNvSpPr/>
              <p:nvPr/>
            </p:nvSpPr>
            <p:spPr>
              <a:xfrm>
                <a:off x="1257959" y="8390405"/>
                <a:ext cx="1039395" cy="833062"/>
              </a:xfrm>
              <a:custGeom>
                <a:avLst/>
                <a:gdLst>
                  <a:gd name="connsiteX0" fmla="*/ 98916 w 1039395"/>
                  <a:gd name="connsiteY0" fmla="*/ 0 h 833062"/>
                  <a:gd name="connsiteX1" fmla="*/ 335389 w 1039395"/>
                  <a:gd name="connsiteY1" fmla="*/ 447443 h 833062"/>
                  <a:gd name="connsiteX2" fmla="*/ 343889 w 1039395"/>
                  <a:gd name="connsiteY2" fmla="*/ 459034 h 833062"/>
                  <a:gd name="connsiteX3" fmla="*/ 334616 w 1039395"/>
                  <a:gd name="connsiteY3" fmla="*/ 469853 h 833062"/>
                  <a:gd name="connsiteX4" fmla="*/ 256564 w 1039395"/>
                  <a:gd name="connsiteY4" fmla="*/ 559497 h 833062"/>
                  <a:gd name="connsiteX5" fmla="*/ 0 w 1039395"/>
                  <a:gd name="connsiteY5" fmla="*/ 833062 h 833062"/>
                  <a:gd name="connsiteX6" fmla="*/ 343116 w 1039395"/>
                  <a:gd name="connsiteY6" fmla="*/ 806015 h 833062"/>
                  <a:gd name="connsiteX7" fmla="*/ 1039395 w 1039395"/>
                  <a:gd name="connsiteY7" fmla="*/ 768921 h 833062"/>
                  <a:gd name="connsiteX8" fmla="*/ 982982 w 1039395"/>
                  <a:gd name="connsiteY8" fmla="*/ 506174 h 833062"/>
                  <a:gd name="connsiteX9" fmla="*/ 736464 w 1039395"/>
                  <a:gd name="connsiteY9" fmla="*/ 511584 h 833062"/>
                  <a:gd name="connsiteX10" fmla="*/ 627501 w 1039395"/>
                  <a:gd name="connsiteY10" fmla="*/ 514675 h 833062"/>
                  <a:gd name="connsiteX11" fmla="*/ 628274 w 1039395"/>
                  <a:gd name="connsiteY11" fmla="*/ 513902 h 833062"/>
                  <a:gd name="connsiteX12" fmla="*/ 625956 w 1039395"/>
                  <a:gd name="connsiteY12" fmla="*/ 25502 h 833062"/>
                  <a:gd name="connsiteX13" fmla="*/ 98916 w 1039395"/>
                  <a:gd name="connsiteY13" fmla="*/ 0 h 833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39395" h="833062">
                    <a:moveTo>
                      <a:pt x="98916" y="0"/>
                    </a:moveTo>
                    <a:cubicBezTo>
                      <a:pt x="159194" y="146829"/>
                      <a:pt x="232608" y="309887"/>
                      <a:pt x="335389" y="447443"/>
                    </a:cubicBezTo>
                    <a:lnTo>
                      <a:pt x="343889" y="459034"/>
                    </a:lnTo>
                    <a:lnTo>
                      <a:pt x="334616" y="469853"/>
                    </a:lnTo>
                    <a:cubicBezTo>
                      <a:pt x="309887" y="497674"/>
                      <a:pt x="284385" y="527812"/>
                      <a:pt x="256564" y="559497"/>
                    </a:cubicBezTo>
                    <a:cubicBezTo>
                      <a:pt x="176968" y="653004"/>
                      <a:pt x="87325" y="756557"/>
                      <a:pt x="0" y="833062"/>
                    </a:cubicBezTo>
                    <a:cubicBezTo>
                      <a:pt x="115145" y="826107"/>
                      <a:pt x="230290" y="816061"/>
                      <a:pt x="343116" y="806015"/>
                    </a:cubicBezTo>
                    <a:cubicBezTo>
                      <a:pt x="571088" y="785923"/>
                      <a:pt x="806014" y="765830"/>
                      <a:pt x="1039395" y="768921"/>
                    </a:cubicBezTo>
                    <a:lnTo>
                      <a:pt x="982982" y="506174"/>
                    </a:lnTo>
                    <a:cubicBezTo>
                      <a:pt x="902612" y="507720"/>
                      <a:pt x="820697" y="509266"/>
                      <a:pt x="736464" y="511584"/>
                    </a:cubicBezTo>
                    <a:cubicBezTo>
                      <a:pt x="700143" y="512357"/>
                      <a:pt x="663822" y="513902"/>
                      <a:pt x="627501" y="514675"/>
                    </a:cubicBezTo>
                    <a:lnTo>
                      <a:pt x="628274" y="513902"/>
                    </a:lnTo>
                    <a:cubicBezTo>
                      <a:pt x="623637" y="351617"/>
                      <a:pt x="620546" y="187014"/>
                      <a:pt x="625956" y="25502"/>
                    </a:cubicBezTo>
                    <a:cubicBezTo>
                      <a:pt x="449761" y="37866"/>
                      <a:pt x="272793" y="29366"/>
                      <a:pt x="98916" y="0"/>
                    </a:cubicBezTo>
                    <a:close/>
                  </a:path>
                </a:pathLst>
              </a:custGeom>
              <a:noFill/>
              <a:ln w="7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noProof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フリーフォーム(F) 16">
                <a:extLst>
                  <a:ext uri="{FF2B5EF4-FFF2-40B4-BE49-F238E27FC236}">
                    <a16:creationId xmlns:a16="http://schemas.microsoft.com/office/drawing/2014/main" id="{0C3C555F-EB35-4572-99A0-E6161DF9667E}"/>
                  </a:ext>
                </a:extLst>
              </p:cNvPr>
              <p:cNvSpPr/>
              <p:nvPr/>
            </p:nvSpPr>
            <p:spPr>
              <a:xfrm>
                <a:off x="1896754" y="8854849"/>
                <a:ext cx="450831" cy="341571"/>
              </a:xfrm>
              <a:custGeom>
                <a:avLst/>
                <a:gdLst>
                  <a:gd name="connsiteX0" fmla="*/ 429193 w 450831"/>
                  <a:gd name="connsiteY0" fmla="*/ 341571 h 341571"/>
                  <a:gd name="connsiteX1" fmla="*/ 450831 w 450831"/>
                  <a:gd name="connsiteY1" fmla="*/ 0 h 341571"/>
                  <a:gd name="connsiteX2" fmla="*/ 298 w 450831"/>
                  <a:gd name="connsiteY2" fmla="*/ 0 h 341571"/>
                  <a:gd name="connsiteX3" fmla="*/ 429193 w 450831"/>
                  <a:gd name="connsiteY3" fmla="*/ 341571 h 34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0831" h="341571">
                    <a:moveTo>
                      <a:pt x="429193" y="341571"/>
                    </a:moveTo>
                    <a:cubicBezTo>
                      <a:pt x="431511" y="275884"/>
                      <a:pt x="439239" y="98144"/>
                      <a:pt x="450831" y="0"/>
                    </a:cubicBezTo>
                    <a:lnTo>
                      <a:pt x="298" y="0"/>
                    </a:lnTo>
                    <a:cubicBezTo>
                      <a:pt x="-10521" y="24729"/>
                      <a:pt x="276182" y="268929"/>
                      <a:pt x="429193" y="341571"/>
                    </a:cubicBezTo>
                    <a:close/>
                  </a:path>
                </a:pathLst>
              </a:custGeom>
              <a:solidFill>
                <a:srgbClr val="000000"/>
              </a:solidFill>
              <a:ln w="77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ja-JP" altLang="en-US" noProof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9" name="フリーフォーム(F) 17">
              <a:extLst>
                <a:ext uri="{FF2B5EF4-FFF2-40B4-BE49-F238E27FC236}">
                  <a16:creationId xmlns:a16="http://schemas.microsoft.com/office/drawing/2014/main" id="{3518C37A-4964-425F-9FE4-D57A9A882A5C}"/>
                </a:ext>
              </a:extLst>
            </p:cNvPr>
            <p:cNvSpPr/>
            <p:nvPr/>
          </p:nvSpPr>
          <p:spPr>
            <a:xfrm>
              <a:off x="1887006" y="6819627"/>
              <a:ext cx="3973658" cy="1046351"/>
            </a:xfrm>
            <a:custGeom>
              <a:avLst/>
              <a:gdLst>
                <a:gd name="connsiteX0" fmla="*/ 0 w 3973658"/>
                <a:gd name="connsiteY0" fmla="*/ 0 h 1046351"/>
                <a:gd name="connsiteX1" fmla="*/ 824561 w 3973658"/>
                <a:gd name="connsiteY1" fmla="*/ 29366 h 1046351"/>
                <a:gd name="connsiteX2" fmla="*/ 1690080 w 3973658"/>
                <a:gd name="connsiteY2" fmla="*/ 15456 h 1046351"/>
                <a:gd name="connsiteX3" fmla="*/ 2971357 w 3973658"/>
                <a:gd name="connsiteY3" fmla="*/ 11592 h 1046351"/>
                <a:gd name="connsiteX4" fmla="*/ 3514624 w 3973658"/>
                <a:gd name="connsiteY4" fmla="*/ 21638 h 1046351"/>
                <a:gd name="connsiteX5" fmla="*/ 3973658 w 3973658"/>
                <a:gd name="connsiteY5" fmla="*/ 1546 h 1046351"/>
                <a:gd name="connsiteX6" fmla="*/ 3965930 w 3973658"/>
                <a:gd name="connsiteY6" fmla="*/ 632911 h 1046351"/>
                <a:gd name="connsiteX7" fmla="*/ 3940429 w 3973658"/>
                <a:gd name="connsiteY7" fmla="*/ 1030123 h 1046351"/>
                <a:gd name="connsiteX8" fmla="*/ 3227148 w 3973658"/>
                <a:gd name="connsiteY8" fmla="*/ 1046351 h 1046351"/>
                <a:gd name="connsiteX9" fmla="*/ 2461319 w 3973658"/>
                <a:gd name="connsiteY9" fmla="*/ 1044806 h 1046351"/>
                <a:gd name="connsiteX10" fmla="*/ 1809861 w 3973658"/>
                <a:gd name="connsiteY10" fmla="*/ 1036305 h 1046351"/>
                <a:gd name="connsiteX11" fmla="*/ 1059488 w 3973658"/>
                <a:gd name="connsiteY11" fmla="*/ 1046351 h 1046351"/>
                <a:gd name="connsiteX12" fmla="*/ 229517 w 3973658"/>
                <a:gd name="connsiteY12" fmla="*/ 1036305 h 1046351"/>
                <a:gd name="connsiteX13" fmla="*/ 10819 w 3973658"/>
                <a:gd name="connsiteY13" fmla="*/ 1033987 h 1046351"/>
                <a:gd name="connsiteX14" fmla="*/ 0 w 3973658"/>
                <a:gd name="connsiteY14" fmla="*/ 0 h 1046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3658" h="1046351">
                  <a:moveTo>
                    <a:pt x="0" y="0"/>
                  </a:moveTo>
                  <a:cubicBezTo>
                    <a:pt x="0" y="0"/>
                    <a:pt x="539404" y="29366"/>
                    <a:pt x="824561" y="29366"/>
                  </a:cubicBezTo>
                  <a:cubicBezTo>
                    <a:pt x="1109719" y="29366"/>
                    <a:pt x="1252684" y="-4637"/>
                    <a:pt x="1690080" y="15456"/>
                  </a:cubicBezTo>
                  <a:cubicBezTo>
                    <a:pt x="2127476" y="35548"/>
                    <a:pt x="2822209" y="11592"/>
                    <a:pt x="2971357" y="11592"/>
                  </a:cubicBezTo>
                  <a:cubicBezTo>
                    <a:pt x="3120504" y="11592"/>
                    <a:pt x="3514624" y="21638"/>
                    <a:pt x="3514624" y="21638"/>
                  </a:cubicBezTo>
                  <a:lnTo>
                    <a:pt x="3973658" y="1546"/>
                  </a:lnTo>
                  <a:lnTo>
                    <a:pt x="3965930" y="632911"/>
                  </a:lnTo>
                  <a:lnTo>
                    <a:pt x="3940429" y="1030123"/>
                  </a:lnTo>
                  <a:lnTo>
                    <a:pt x="3227148" y="1046351"/>
                  </a:lnTo>
                  <a:cubicBezTo>
                    <a:pt x="3227148" y="1046351"/>
                    <a:pt x="2622058" y="1044033"/>
                    <a:pt x="2461319" y="1044806"/>
                  </a:cubicBezTo>
                  <a:cubicBezTo>
                    <a:pt x="2300580" y="1046351"/>
                    <a:pt x="1809861" y="1036305"/>
                    <a:pt x="1809861" y="1036305"/>
                  </a:cubicBezTo>
                  <a:lnTo>
                    <a:pt x="1059488" y="1046351"/>
                  </a:lnTo>
                  <a:cubicBezTo>
                    <a:pt x="1059488" y="1046351"/>
                    <a:pt x="421940" y="1027804"/>
                    <a:pt x="229517" y="1036305"/>
                  </a:cubicBezTo>
                  <a:cubicBezTo>
                    <a:pt x="36321" y="1044806"/>
                    <a:pt x="10819" y="1033987"/>
                    <a:pt x="10819" y="10339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18">
              <a:extLst>
                <a:ext uri="{FF2B5EF4-FFF2-40B4-BE49-F238E27FC236}">
                  <a16:creationId xmlns:a16="http://schemas.microsoft.com/office/drawing/2014/main" id="{A2338720-B9E0-4E04-95F2-9818EC56351A}"/>
                </a:ext>
              </a:extLst>
            </p:cNvPr>
            <p:cNvSpPr/>
            <p:nvPr/>
          </p:nvSpPr>
          <p:spPr>
            <a:xfrm>
              <a:off x="1206183" y="7348212"/>
              <a:ext cx="1095808" cy="911113"/>
            </a:xfrm>
            <a:custGeom>
              <a:avLst/>
              <a:gdLst>
                <a:gd name="connsiteX0" fmla="*/ 679278 w 1095808"/>
                <a:gd name="connsiteY0" fmla="*/ 30139 h 911113"/>
                <a:gd name="connsiteX1" fmla="*/ 125191 w 1095808"/>
                <a:gd name="connsiteY1" fmla="*/ 0 h 911113"/>
                <a:gd name="connsiteX2" fmla="*/ 385619 w 1095808"/>
                <a:gd name="connsiteY2" fmla="*/ 510038 h 911113"/>
                <a:gd name="connsiteX3" fmla="*/ 0 w 1095808"/>
                <a:gd name="connsiteY3" fmla="*/ 911114 h 911113"/>
                <a:gd name="connsiteX4" fmla="*/ 1095809 w 1095808"/>
                <a:gd name="connsiteY4" fmla="*/ 838472 h 911113"/>
                <a:gd name="connsiteX5" fmla="*/ 688551 w 1095808"/>
                <a:gd name="connsiteY5" fmla="*/ 523948 h 911113"/>
                <a:gd name="connsiteX6" fmla="*/ 679278 w 1095808"/>
                <a:gd name="connsiteY6" fmla="*/ 30139 h 91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5808" h="911113">
                  <a:moveTo>
                    <a:pt x="679278" y="30139"/>
                  </a:moveTo>
                  <a:cubicBezTo>
                    <a:pt x="679278" y="30139"/>
                    <a:pt x="239563" y="39412"/>
                    <a:pt x="125191" y="0"/>
                  </a:cubicBezTo>
                  <a:cubicBezTo>
                    <a:pt x="196287" y="232608"/>
                    <a:pt x="385619" y="510038"/>
                    <a:pt x="385619" y="510038"/>
                  </a:cubicBezTo>
                  <a:cubicBezTo>
                    <a:pt x="385619" y="510038"/>
                    <a:pt x="136783" y="785923"/>
                    <a:pt x="0" y="911114"/>
                  </a:cubicBezTo>
                  <a:cubicBezTo>
                    <a:pt x="214061" y="897976"/>
                    <a:pt x="1095809" y="838472"/>
                    <a:pt x="1095809" y="838472"/>
                  </a:cubicBezTo>
                  <a:lnTo>
                    <a:pt x="688551" y="523948"/>
                  </a:lnTo>
                  <a:lnTo>
                    <a:pt x="679278" y="30139"/>
                  </a:ln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9">
              <a:extLst>
                <a:ext uri="{FF2B5EF4-FFF2-40B4-BE49-F238E27FC236}">
                  <a16:creationId xmlns:a16="http://schemas.microsoft.com/office/drawing/2014/main" id="{3C20C486-2D8D-4981-BE0A-145F8B8CA3F2}"/>
                </a:ext>
              </a:extLst>
            </p:cNvPr>
            <p:cNvSpPr/>
            <p:nvPr/>
          </p:nvSpPr>
          <p:spPr>
            <a:xfrm>
              <a:off x="5448770" y="7342030"/>
              <a:ext cx="1120537" cy="918841"/>
            </a:xfrm>
            <a:custGeom>
              <a:avLst/>
              <a:gdLst>
                <a:gd name="connsiteX0" fmla="*/ 410348 w 1120537"/>
                <a:gd name="connsiteY0" fmla="*/ 36321 h 918841"/>
                <a:gd name="connsiteX1" fmla="*/ 996892 w 1120537"/>
                <a:gd name="connsiteY1" fmla="*/ 0 h 918841"/>
                <a:gd name="connsiteX2" fmla="*/ 740328 w 1120537"/>
                <a:gd name="connsiteY2" fmla="*/ 503083 h 918841"/>
                <a:gd name="connsiteX3" fmla="*/ 1120538 w 1120537"/>
                <a:gd name="connsiteY3" fmla="*/ 918842 h 918841"/>
                <a:gd name="connsiteX4" fmla="*/ 0 w 1120537"/>
                <a:gd name="connsiteY4" fmla="*/ 850064 h 918841"/>
                <a:gd name="connsiteX5" fmla="*/ 376346 w 1120537"/>
                <a:gd name="connsiteY5" fmla="*/ 524721 h 918841"/>
                <a:gd name="connsiteX6" fmla="*/ 410348 w 1120537"/>
                <a:gd name="connsiteY6" fmla="*/ 36321 h 91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537" h="918841">
                  <a:moveTo>
                    <a:pt x="410348" y="36321"/>
                  </a:moveTo>
                  <a:cubicBezTo>
                    <a:pt x="713280" y="19320"/>
                    <a:pt x="685460" y="79597"/>
                    <a:pt x="996892" y="0"/>
                  </a:cubicBezTo>
                  <a:cubicBezTo>
                    <a:pt x="885611" y="338480"/>
                    <a:pt x="740328" y="503083"/>
                    <a:pt x="740328" y="503083"/>
                  </a:cubicBezTo>
                  <a:lnTo>
                    <a:pt x="1120538" y="918842"/>
                  </a:lnTo>
                  <a:lnTo>
                    <a:pt x="0" y="850064"/>
                  </a:lnTo>
                  <a:cubicBezTo>
                    <a:pt x="0" y="850064"/>
                    <a:pt x="275111" y="615910"/>
                    <a:pt x="376346" y="524721"/>
                  </a:cubicBezTo>
                  <a:cubicBezTo>
                    <a:pt x="387165" y="353163"/>
                    <a:pt x="391029" y="299841"/>
                    <a:pt x="410348" y="36321"/>
                  </a:cubicBezTo>
                  <a:close/>
                </a:path>
              </a:pathLst>
            </a:custGeom>
            <a:solidFill>
              <a:srgbClr val="FFFFFF"/>
            </a:solidFill>
            <a:ln w="2857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ja-JP" altLang="en-US" noProof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5" name="グラフィック 14">
            <a:extLst>
              <a:ext uri="{FF2B5EF4-FFF2-40B4-BE49-F238E27FC236}">
                <a16:creationId xmlns:a16="http://schemas.microsoft.com/office/drawing/2014/main" id="{43F1F791-3C4D-4557-AC58-85FFF4E753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9553" y="1966999"/>
            <a:ext cx="5313295" cy="5313295"/>
          </a:xfrm>
          <a:prstGeom prst="rect">
            <a:avLst/>
          </a:prstGeom>
        </p:spPr>
      </p:pic>
      <p:pic>
        <p:nvPicPr>
          <p:cNvPr id="16" name="画像 15">
            <a:extLst>
              <a:ext uri="{FF2B5EF4-FFF2-40B4-BE49-F238E27FC236}">
                <a16:creationId xmlns:a16="http://schemas.microsoft.com/office/drawing/2014/main" id="{098189A5-2E6C-4292-B3F9-3BE9F0DB11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9306" y="2826813"/>
            <a:ext cx="3492500" cy="3505200"/>
          </a:xfrm>
          <a:prstGeom prst="rect">
            <a:avLst/>
          </a:prstGeom>
        </p:spPr>
      </p:pic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2B7E5CA4-BA63-4FBC-A0AA-AE9BE2007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2888" y="3611880"/>
            <a:ext cx="2514600" cy="4572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7" name="テキスト プレースホルダー 4">
            <a:extLst>
              <a:ext uri="{FF2B5EF4-FFF2-40B4-BE49-F238E27FC236}">
                <a16:creationId xmlns:a16="http://schemas.microsoft.com/office/drawing/2014/main" id="{F77F7F6A-F725-4014-9432-7D66AD083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35912" y="4105656"/>
            <a:ext cx="2514600" cy="1371600"/>
          </a:xfrm>
        </p:spPr>
        <p:txBody>
          <a:bodyPr rtlCol="0">
            <a:noAutofit/>
          </a:bodyPr>
          <a:lstStyle>
            <a:lvl1pPr algn="ctr">
              <a:defRPr sz="4800">
                <a:solidFill>
                  <a:schemeClr val="accent4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8" name="テキスト プレースホルダー 4">
            <a:extLst>
              <a:ext uri="{FF2B5EF4-FFF2-40B4-BE49-F238E27FC236}">
                <a16:creationId xmlns:a16="http://schemas.microsoft.com/office/drawing/2014/main" id="{B51F9A49-7C4E-49C4-A693-B873386EF6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3744" y="7955280"/>
            <a:ext cx="1463040" cy="457200"/>
          </a:xfrm>
        </p:spPr>
        <p:txBody>
          <a:bodyPr rtlCol="0">
            <a:normAutofit/>
          </a:bodyPr>
          <a:lstStyle>
            <a:lvl1pPr algn="l"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19" name="テキスト プレースホルダー 4">
            <a:extLst>
              <a:ext uri="{FF2B5EF4-FFF2-40B4-BE49-F238E27FC236}">
                <a16:creationId xmlns:a16="http://schemas.microsoft.com/office/drawing/2014/main" id="{A82C3380-7C2C-4A09-A0BE-44F627AEE6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1920" y="7872984"/>
            <a:ext cx="1554480" cy="548640"/>
          </a:xfrm>
        </p:spPr>
        <p:txBody>
          <a:bodyPr rtlCol="0">
            <a:noAutofit/>
          </a:bodyPr>
          <a:lstStyle>
            <a:lvl1pPr algn="l">
              <a:defRPr sz="360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20" name="テキスト プレースホルダー 4">
            <a:extLst>
              <a:ext uri="{FF2B5EF4-FFF2-40B4-BE49-F238E27FC236}">
                <a16:creationId xmlns:a16="http://schemas.microsoft.com/office/drawing/2014/main" id="{F99E9F4B-510F-4245-8AF1-8A2ADE63D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213" y="9180576"/>
            <a:ext cx="7419975" cy="420624"/>
          </a:xfrm>
        </p:spPr>
        <p:txBody>
          <a:bodyPr rtlCol="0">
            <a:normAutofit/>
          </a:bodyPr>
          <a:lstStyle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A7F109F-9286-4A7E-8BBC-16F308347B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1" y="621792"/>
            <a:ext cx="7315200" cy="1176658"/>
          </a:xfrm>
        </p:spPr>
        <p:txBody>
          <a:bodyPr rtlCol="0">
            <a:noAutofit/>
          </a:bodyPr>
          <a:lstStyle>
            <a:lvl1pPr algn="ctr">
              <a:defRPr sz="80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</p:spTree>
    <p:extLst>
      <p:ext uri="{BB962C8B-B14F-4D97-AF65-F5344CB8AC3E}">
        <p14:creationId xmlns:p14="http://schemas.microsoft.com/office/powerpoint/2010/main" val="3520854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" userDrawn="1">
          <p15:clr>
            <a:srgbClr val="FBAE40"/>
          </p15:clr>
        </p15:guide>
        <p15:guide id="2" orient="horz" pos="186" userDrawn="1">
          <p15:clr>
            <a:srgbClr val="FBAE40"/>
          </p15:clr>
        </p15:guide>
        <p15:guide id="3" pos="4785" userDrawn="1">
          <p15:clr>
            <a:srgbClr val="FBAE40"/>
          </p15:clr>
        </p15:guide>
        <p15:guide id="4" orient="horz" pos="615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353" y="535521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80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lvl1pPr algn="l" defTabSz="1301594" rtl="0" eaLnBrk="1" latinLnBrk="0" hangingPunct="1">
        <a:lnSpc>
          <a:spcPct val="90000"/>
        </a:lnSpc>
        <a:spcBef>
          <a:spcPct val="0"/>
        </a:spcBef>
        <a:buNone/>
        <a:defRPr kumimoji="1" sz="4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0" indent="0" algn="l" defTabSz="1301594" rtl="0" eaLnBrk="1" latinLnBrk="0" hangingPunct="1">
        <a:lnSpc>
          <a:spcPct val="90000"/>
        </a:lnSpc>
        <a:spcBef>
          <a:spcPts val="1424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50796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301594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952390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603187" indent="0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3579384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6pPr>
      <a:lvl7pPr marL="4230180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7pPr>
      <a:lvl8pPr marL="4880976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8pPr>
      <a:lvl9pPr marL="5531773" indent="-325399" algn="l" defTabSz="1301594" rtl="0" eaLnBrk="1" latinLnBrk="0" hangingPunct="1">
        <a:lnSpc>
          <a:spcPct val="90000"/>
        </a:lnSpc>
        <a:spcBef>
          <a:spcPts val="712"/>
        </a:spcBef>
        <a:buFont typeface="Arial" panose="020B0604020202020204" pitchFamily="34" charset="0"/>
        <a:buChar char="•"/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1pPr>
      <a:lvl2pPr marL="650796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2pPr>
      <a:lvl3pPr marL="1301594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3pPr>
      <a:lvl4pPr marL="1952391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4pPr>
      <a:lvl5pPr marL="2603187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5pPr>
      <a:lvl6pPr marL="3253983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6pPr>
      <a:lvl7pPr marL="3904782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7pPr>
      <a:lvl8pPr marL="4555579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8pPr>
      <a:lvl9pPr marL="5206375" algn="l" defTabSz="1301594" rtl="0" eaLnBrk="1" latinLnBrk="0" hangingPunct="1">
        <a:defRPr kumimoji="1" sz="25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11" userDrawn="1">
          <p15:clr>
            <a:srgbClr val="F26B43"/>
          </p15:clr>
        </p15:guide>
        <p15:guide id="2" orient="horz" pos="186" userDrawn="1">
          <p15:clr>
            <a:srgbClr val="F26B43"/>
          </p15:clr>
        </p15:guide>
        <p15:guide id="3" pos="4785" userDrawn="1">
          <p15:clr>
            <a:srgbClr val="F26B43"/>
          </p15:clr>
        </p15:guide>
        <p15:guide id="4" orient="horz" pos="61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C64F9-5DD8-4A58-B2A2-0E0A9C76E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57EAF206-73D2-110E-F28E-E6E4BD11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7315200" cy="1863969"/>
          </a:xfrm>
        </p:spPr>
        <p:txBody>
          <a:bodyPr rtlCol="0"/>
          <a:lstStyle/>
          <a:p>
            <a:pPr algn="l"/>
            <a:r>
              <a:rPr lang="ja-JP" altLang="en-US" sz="1800" kern="1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br>
              <a:rPr lang="en-US" altLang="ja-JP" sz="1800" kern="1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en-US" sz="1800" kern="1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3200" kern="100" dirty="0">
                <a:solidFill>
                  <a:srgbClr val="FF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5</a:t>
            </a:r>
            <a:r>
              <a:rPr lang="ja-JP" altLang="en-US" sz="3200" kern="100" dirty="0">
                <a:solidFill>
                  <a:srgbClr val="FF0000"/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月の学校の様子　</a:t>
            </a:r>
            <a:r>
              <a:rPr lang="ja-JP" altLang="en-US" sz="1200" kern="100" dirty="0">
                <a:solidFill>
                  <a:srgbClr val="00B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釧路市医師会看護専門学校</a:t>
            </a:r>
            <a:br>
              <a:rPr lang="en-US" altLang="ja-JP" sz="1200" kern="100" dirty="0">
                <a:solidFill>
                  <a:srgbClr val="00B05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</a:br>
            <a:br>
              <a:rPr lang="en-US" altLang="ja-JP" sz="4000" kern="100" dirty="0">
                <a:solidFill>
                  <a:srgbClr val="FF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</a:br>
            <a:r>
              <a:rPr lang="en-US" altLang="ja-JP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5</a:t>
            </a:r>
            <a:r>
              <a:rPr lang="ja-JP" altLang="ja-JP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月は１年生は施設見学</a:t>
            </a:r>
            <a:r>
              <a:rPr lang="ja-JP" altLang="en-US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、</a:t>
            </a:r>
            <a:r>
              <a:rPr lang="ja-JP" altLang="ja-JP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２年生は基礎看護学実習Ⅱ</a:t>
            </a:r>
            <a:br>
              <a:rPr lang="ja-JP" altLang="ja-JP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</a:br>
            <a:r>
              <a:rPr lang="ja-JP" altLang="ja-JP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３年生はケーススタディと保育園実習そして６月から始まる実習準備と充実した月でした</a:t>
            </a:r>
            <a:r>
              <a:rPr lang="ja-JP" altLang="en-US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  <a:t>。</a:t>
            </a:r>
            <a:br>
              <a:rPr lang="ja-JP" altLang="ja-JP" sz="2000" kern="100" dirty="0">
                <a:solidFill>
                  <a:schemeClr val="tx1"/>
                </a:solidFill>
                <a:effectLst/>
                <a:latin typeface="HGP明朝E" panose="02020900000000000000" pitchFamily="18" charset="-128"/>
                <a:ea typeface="HGP明朝E" panose="02020900000000000000" pitchFamily="18" charset="-128"/>
                <a:cs typeface="Times New Roman" panose="02020603050405020304" pitchFamily="18" charset="0"/>
              </a:rPr>
            </a:br>
            <a:endParaRPr lang="ja-JP" altLang="en-US" sz="2000" dirty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D5D074-5C7B-2A04-42F5-1D03F7AD9B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新 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年生の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8645DD-03A1-9F68-92F9-2B917BA1F2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始業日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CEC6650A-DFC0-F357-99B6-B2A695E7AF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クラス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5659C85-06D5-F2D8-4BF5-3EDBB67082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8601" y="7498080"/>
            <a:ext cx="7315200" cy="2349305"/>
          </a:xfrm>
          <a:blipFill>
            <a:blip r:embed="rId3"/>
            <a:tile tx="0" ty="0" sx="100000" sy="100000" flip="none" algn="tl"/>
          </a:blipFill>
        </p:spPr>
        <p:txBody>
          <a:bodyPr rtlCol="0">
            <a:noAutofit/>
          </a:bodyPr>
          <a:lstStyle/>
          <a:p>
            <a:pPr algn="l" rtl="0"/>
            <a:endParaRPr lang="en-US" altLang="ja-JP" u="sng" kern="1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l" rtl="0"/>
            <a:r>
              <a:rPr lang="ja-JP" altLang="ja-JP" u="sng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今月は２年生の基礎看護学実習</a:t>
            </a:r>
            <a:r>
              <a:rPr lang="ja-JP" altLang="ja-JP" b="1" u="sng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Ⅱ</a:t>
            </a:r>
            <a:r>
              <a:rPr lang="ja-JP" altLang="ja-JP" u="sng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の報告会の</a:t>
            </a:r>
            <a:r>
              <a:rPr lang="ja-JP" altLang="en-US" u="sng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様子を</a:t>
            </a:r>
            <a:r>
              <a:rPr lang="ja-JP" altLang="ja-JP" u="sng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お伝えします</a:t>
            </a:r>
            <a:r>
              <a:rPr lang="ja-JP" altLang="en-US" u="sng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。</a:t>
            </a:r>
            <a:endParaRPr lang="en-US" altLang="ja-JP" u="sng" kern="100" dirty="0">
              <a:solidFill>
                <a:schemeClr val="tx1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l" rtl="0"/>
            <a:r>
              <a:rPr lang="ja-JP" altLang="ja-JP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基礎看護学実習</a:t>
            </a:r>
            <a:r>
              <a:rPr lang="ja-JP" altLang="ja-JP" b="1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Ⅱ</a:t>
            </a:r>
            <a:r>
              <a:rPr lang="ja-JP" altLang="ja-JP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は初めて１０日間という長い実習となりました</a:t>
            </a:r>
            <a:r>
              <a:rPr lang="ja-JP" altLang="en-US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。</a:t>
            </a:r>
            <a:br>
              <a:rPr lang="ja-JP" altLang="ja-JP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r>
              <a:rPr lang="ja-JP" altLang="ja-JP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自己の体調管理をしながらグループメンバーと𠮟咤激励し</a:t>
            </a:r>
            <a:r>
              <a:rPr lang="ja-JP" altLang="en-US" kern="1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乗り切り、</a:t>
            </a:r>
            <a:r>
              <a:rPr lang="ja-JP" altLang="ja-JP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報告会は学びを共有し次の実習に向けて頑張る機会になりま</a:t>
            </a:r>
            <a:r>
              <a:rPr lang="ja-JP" altLang="en-US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し</a:t>
            </a:r>
            <a:r>
              <a:rPr lang="ja-JP" altLang="ja-JP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た</a:t>
            </a:r>
            <a:r>
              <a:rPr lang="ja-JP" altLang="en-US" kern="100" dirty="0">
                <a:solidFill>
                  <a:schemeClr val="tx1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。</a:t>
            </a:r>
            <a:r>
              <a:rPr lang="ja-JP" altLang="en-US" kern="100" dirty="0">
                <a:solidFill>
                  <a:srgbClr val="00B0F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👏（拍手）</a:t>
            </a:r>
            <a:br>
              <a:rPr lang="ja-JP" altLang="ja-JP" kern="100" dirty="0">
                <a:solidFill>
                  <a:srgbClr val="00B0F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</a:br>
            <a:endParaRPr lang="ja-JP" altLang="en-US" dirty="0">
              <a:solidFill>
                <a:srgbClr val="00B0F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18A85E2-1259-C938-4C4E-1A4D33F0B9F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81" t="22987" r="-497" b="5405"/>
          <a:stretch/>
        </p:blipFill>
        <p:spPr>
          <a:xfrm>
            <a:off x="1477105" y="2586354"/>
            <a:ext cx="6120000" cy="247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グラフィックス 4" descr="手話">
            <a:extLst>
              <a:ext uri="{FF2B5EF4-FFF2-40B4-BE49-F238E27FC236}">
                <a16:creationId xmlns:a16="http://schemas.microsoft.com/office/drawing/2014/main" id="{18710AF7-34FA-A39D-F407-860CC090B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9000" y="4572000"/>
            <a:ext cx="914400" cy="914400"/>
          </a:xfrm>
          <a:prstGeom prst="rect">
            <a:avLst/>
          </a:prstGeom>
        </p:spPr>
      </p:pic>
      <p:pic>
        <p:nvPicPr>
          <p:cNvPr id="10" name="グラフィックス 9" descr="手話">
            <a:extLst>
              <a:ext uri="{FF2B5EF4-FFF2-40B4-BE49-F238E27FC236}">
                <a16:creationId xmlns:a16="http://schemas.microsoft.com/office/drawing/2014/main" id="{656A8161-02FD-6267-45CD-EB19FE8A5E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29000" y="4572000"/>
            <a:ext cx="914400" cy="9144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3AF05A9-D398-97FE-4423-C237342EF30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064" t="26234" r="5203" b="14824"/>
          <a:stretch/>
        </p:blipFill>
        <p:spPr>
          <a:xfrm>
            <a:off x="806400" y="4695444"/>
            <a:ext cx="4680000" cy="17517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4079114"/>
      </p:ext>
    </p:extLst>
  </p:cSld>
  <p:clrMapOvr>
    <a:masterClrMapping/>
  </p:clrMapOvr>
</p:sld>
</file>

<file path=ppt/theme/theme1.xml><?xml version="1.0" encoding="utf-8"?>
<a:theme xmlns:a="http://schemas.openxmlformats.org/drawingml/2006/main" name="第 2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87_TF00274402_Win32" id="{6FEEA0BB-F9A5-46E4-91A7-F4F93F54A542}" vid="{AA5F7416-18E6-4360-BA01-5A60528816A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ECCB1-5CA9-4F89-9EFC-AE888E928E7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4B16FE-7424-41EF-B238-DA7C5C3DFE63}">
  <ds:schemaRefs>
    <ds:schemaRef ds:uri="http://purl.org/dc/terms/"/>
    <ds:schemaRef ds:uri="http://purl.org/dc/dcmitype/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9FC566-B52A-4E10-B1A5-04B85EE8A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C0AE6A-083F-486D-9809-AC8466202C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新学期のポスター</Template>
  <TotalTime>102</TotalTime>
  <Words>125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HGP創英角ｺﾞｼｯｸUB</vt:lpstr>
      <vt:lpstr>HGP明朝E</vt:lpstr>
      <vt:lpstr>Meiryo UI</vt:lpstr>
      <vt:lpstr>UD デジタル 教科書体 N-B</vt:lpstr>
      <vt:lpstr>UD デジタル 教科書体 NK-B</vt:lpstr>
      <vt:lpstr>UD デジタル 教科書体 NK-R</vt:lpstr>
      <vt:lpstr>Arial</vt:lpstr>
      <vt:lpstr>第 2</vt:lpstr>
      <vt:lpstr>　　　　 　　　　5月の学校の様子　釧路市医師会看護専門学校  5月は１年生は施設見学、２年生は基礎看護学実習Ⅱ ３年生はケーススタディと保育園実習そして６月から始まる実習準備と充実した月でした。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8</cp:revision>
  <cp:lastPrinted>2025-06-03T06:13:24Z</cp:lastPrinted>
  <dcterms:created xsi:type="dcterms:W3CDTF">2025-05-29T06:39:09Z</dcterms:created>
  <dcterms:modified xsi:type="dcterms:W3CDTF">2025-06-03T06:16:35Z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